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80" r:id="rId2"/>
    <p:sldId id="1802" r:id="rId3"/>
    <p:sldId id="1803" r:id="rId4"/>
    <p:sldId id="1804" r:id="rId5"/>
    <p:sldId id="1805" r:id="rId6"/>
    <p:sldId id="180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451. AW GAM NUAMPI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 err="1"/>
              <a:t>Beaulah</a:t>
            </a:r>
            <a:r>
              <a:rPr lang="en-US" sz="1500" dirty="0"/>
              <a:t> Land</a:t>
            </a:r>
          </a:p>
          <a:p>
            <a:r>
              <a:rPr lang="en-US" sz="1500" dirty="0" err="1"/>
              <a:t>Thkna</a:t>
            </a:r>
            <a:r>
              <a:rPr lang="en-US" sz="1500" dirty="0"/>
              <a:t>. 33:28</a:t>
            </a:r>
          </a:p>
          <a:p>
            <a:r>
              <a:rPr lang="en-US" sz="1500" dirty="0"/>
              <a:t>Edgar Page </a:t>
            </a:r>
            <a:r>
              <a:rPr lang="en-US" sz="1500" dirty="0" err="1"/>
              <a:t>Stites</a:t>
            </a:r>
            <a:r>
              <a:rPr lang="en-US" sz="1500" dirty="0"/>
              <a:t>, 1836-1921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160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tawntunghhi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75666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pi,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gal-et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a’ ding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pi,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ah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84382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54470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paknamtui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hiauhiau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65036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67144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217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451. AW GAM NUAMPI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2018-12-15T07:29:56Z</dcterms:modified>
</cp:coreProperties>
</file>